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4"/>
  </p:sldMasterIdLst>
  <p:notesMasterIdLst>
    <p:notesMasterId r:id="rId8"/>
  </p:notesMasterIdLst>
  <p:handoutMasterIdLst>
    <p:handoutMasterId r:id="rId9"/>
  </p:handoutMasterIdLst>
  <p:sldIdLst>
    <p:sldId id="1923" r:id="rId5"/>
    <p:sldId id="2145707281" r:id="rId6"/>
    <p:sldId id="2145707282" r:id="rId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ilkinson" initials="SW" lastIdx="1" clrIdx="0">
    <p:extLst>
      <p:ext uri="{19B8F6BF-5375-455C-9EA6-DF929625EA0E}">
        <p15:presenceInfo xmlns:p15="http://schemas.microsoft.com/office/powerpoint/2012/main" userId="1186059c3be801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D2CC"/>
    <a:srgbClr val="99DBD6"/>
    <a:srgbClr val="99DDEB"/>
    <a:srgbClr val="80D4E7"/>
    <a:srgbClr val="005EB8"/>
    <a:srgbClr val="E8EDEE"/>
    <a:srgbClr val="003087"/>
    <a:srgbClr val="82D1CB"/>
    <a:srgbClr val="00A499"/>
    <a:srgbClr val="00A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DAABB6-10CE-4F1D-BB53-F80BC144EA11}" v="2" dt="2023-07-14T08:13:15.3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 autoAdjust="0"/>
  </p:normalViewPr>
  <p:slideViewPr>
    <p:cSldViewPr snapToGrid="0">
      <p:cViewPr varScale="1">
        <p:scale>
          <a:sx n="51" d="100"/>
          <a:sy n="51" d="100"/>
        </p:scale>
        <p:origin x="560" y="36"/>
      </p:cViewPr>
      <p:guideLst/>
    </p:cSldViewPr>
  </p:slideViewPr>
  <p:outlineViewPr>
    <p:cViewPr>
      <p:scale>
        <a:sx n="33" d="100"/>
        <a:sy n="33" d="100"/>
      </p:scale>
      <p:origin x="0" y="-88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3226" y="10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2EEC95-64DF-BC69-FC71-A682B40486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11872-9401-5D00-CCCA-46DDE0B8B9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3C6D816-94D6-40FC-B977-F8A94C7E4824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56112-4593-5EC1-B7DA-2B07022F7A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C22BD-2C7D-A062-42A2-EA161F716A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F00EB188-56CE-4FCB-8130-4368517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8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9EED4C3-48B6-4E4A-9B0F-8051E56348DC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A4EC7EF-95E1-3D44-A982-BC7A3E9C6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3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dk1"/>
              </a:buClr>
              <a:buSzPts val="1100"/>
            </a:pPr>
            <a:r>
              <a:rPr lang="en-GB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15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32DDCA5-A307-96EA-64A8-CCBA8E5F6393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413" y="3166643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4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7721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2277721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1884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6231884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77721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2277721" y="3749267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31884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6239447" y="3752201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44FF8-F4E4-0514-77D0-8D8D69F933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EB741-20EA-C36A-7EF8-DE1CD1F1AA0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8486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1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B26CA0-4967-284E-42B6-5686F8C6B07B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787DC-00EF-B13A-FE97-CE51273E86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783BA3-377B-7D8A-0B7B-91C314676A0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8486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8BBC9FB-69CA-ACB9-E6B9-6E2830215B6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BA4CC6C-41AA-2D50-A8B9-63559566F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0190978-5FC4-6858-371C-AF3DAD50E21F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“Showcase quotation</a:t>
            </a:r>
            <a:br>
              <a:rPr lang="en-GB" dirty="0"/>
            </a:br>
            <a:r>
              <a:rPr lang="en-GB" dirty="0"/>
              <a:t>with left aligned text over multiple lines. Try to keep</a:t>
            </a:r>
            <a:br>
              <a:rPr lang="en-GB" dirty="0"/>
            </a:br>
            <a:r>
              <a:rPr lang="en-GB" dirty="0"/>
              <a:t>it to four lines if </a:t>
            </a:r>
            <a:r>
              <a:rPr lang="en-GB" dirty="0" err="1"/>
              <a:t>poss</a:t>
            </a:r>
            <a:r>
              <a:rPr lang="en-GB" dirty="0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Name Surname,</a:t>
            </a:r>
            <a:br>
              <a:rPr lang="en-GB" dirty="0"/>
            </a:br>
            <a:r>
              <a:rPr lang="en-GB" dirty="0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A86FEEE-9136-D68E-6360-B4FDD6D917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43F37B1-1F8A-2CA4-9D19-C0E420FB4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Heading label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FAD1B1-54FF-2FC6-D407-337D3737411D}"/>
              </a:ext>
            </a:extLst>
          </p:cNvPr>
          <p:cNvSpPr txBox="1"/>
          <p:nvPr userDrawn="1"/>
        </p:nvSpPr>
        <p:spPr>
          <a:xfrm>
            <a:off x="1245609" y="2349016"/>
            <a:ext cx="3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Text content goes over single column. Text content here goes over single column. Text content here goes over single column.  </a:t>
            </a:r>
          </a:p>
        </p:txBody>
      </p:sp>
    </p:spTree>
    <p:extLst>
      <p:ext uri="{BB962C8B-B14F-4D97-AF65-F5344CB8AC3E}">
        <p14:creationId xmlns:p14="http://schemas.microsoft.com/office/powerpoint/2010/main" val="40386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BA16B251-D1BB-394C-319F-40E8F04D7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Heading label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A68404-D948-7642-8BC6-F42E883389E5}"/>
              </a:ext>
            </a:extLst>
          </p:cNvPr>
          <p:cNvSpPr txBox="1"/>
          <p:nvPr userDrawn="1"/>
        </p:nvSpPr>
        <p:spPr>
          <a:xfrm>
            <a:off x="1245609" y="2349016"/>
            <a:ext cx="3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Text content goes over single column. Text content here goes over single column. Text content here goes over single column.  </a:t>
            </a:r>
          </a:p>
        </p:txBody>
      </p:sp>
    </p:spTree>
    <p:extLst>
      <p:ext uri="{BB962C8B-B14F-4D97-AF65-F5344CB8AC3E}">
        <p14:creationId xmlns:p14="http://schemas.microsoft.com/office/powerpoint/2010/main" val="40520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2196E5-15CA-15E3-1E10-32B3D19927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52C93B3-5A12-5AAD-2ACF-93939EE7F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7551A3-9BAE-400C-B485-0F4ED3DB7306}"/>
              </a:ext>
            </a:extLst>
          </p:cNvPr>
          <p:cNvSpPr txBox="1"/>
          <p:nvPr userDrawn="1"/>
        </p:nvSpPr>
        <p:spPr>
          <a:xfrm>
            <a:off x="1245609" y="2349016"/>
            <a:ext cx="3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“Quote text here. Quote text here. Quote text here.”</a:t>
            </a:r>
          </a:p>
        </p:txBody>
      </p:sp>
    </p:spTree>
    <p:extLst>
      <p:ext uri="{BB962C8B-B14F-4D97-AF65-F5344CB8AC3E}">
        <p14:creationId xmlns:p14="http://schemas.microsoft.com/office/powerpoint/2010/main" val="28418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EA7B0BA1-E61A-5019-0AA4-5328CA2AB0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B4F947-0C85-DAF2-683C-40847EF7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2D8FDB-A40F-9C14-5A8C-BCBBA006B64D}"/>
              </a:ext>
            </a:extLst>
          </p:cNvPr>
          <p:cNvSpPr txBox="1"/>
          <p:nvPr userDrawn="1"/>
        </p:nvSpPr>
        <p:spPr>
          <a:xfrm>
            <a:off x="1245609" y="2349016"/>
            <a:ext cx="3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“Quote text here. Quote text here. Quote text here.”</a:t>
            </a:r>
          </a:p>
        </p:txBody>
      </p:sp>
    </p:spTree>
    <p:extLst>
      <p:ext uri="{BB962C8B-B14F-4D97-AF65-F5344CB8AC3E}">
        <p14:creationId xmlns:p14="http://schemas.microsoft.com/office/powerpoint/2010/main" val="123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C30C3909-1482-1013-E118-A2CE0A1DD3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932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2932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9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7092F3-915E-341D-8AD1-B8E398E9BFA4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Chart&#10;&#10;Description automatically generated with medium confidence">
            <a:extLst>
              <a:ext uri="{FF2B5EF4-FFF2-40B4-BE49-F238E27FC236}">
                <a16:creationId xmlns:a16="http://schemas.microsoft.com/office/drawing/2014/main" id="{0AF6C2AD-0E53-2A94-6EDF-C2BC1C35E6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16747" y="-121920"/>
            <a:ext cx="12408747" cy="697992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9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74A26B3-AA54-E4E3-F815-2DD0B5B502BC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1" name="Picture 30" descr="A picture containing icon&#10;&#10;Description automatically generated">
            <a:extLst>
              <a:ext uri="{FF2B5EF4-FFF2-40B4-BE49-F238E27FC236}">
                <a16:creationId xmlns:a16="http://schemas.microsoft.com/office/drawing/2014/main" id="{598E9D71-498A-0294-DB92-FA8A45963C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0720" y="-508517"/>
            <a:ext cx="11319578" cy="80056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1002268"/>
            <a:ext cx="4643853" cy="250769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5400" b="1" spc="-3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3600000"/>
            <a:ext cx="7973051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8D04FEF-6120-D9DF-6018-2393FD137B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42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C9A4BA-CD7C-BF8C-6221-BCB58BC96EC4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2D07C2D6-AB1B-B84B-BC13-7D79E8BCF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265" y="-122410"/>
            <a:ext cx="12499929" cy="703121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916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916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1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268FFC32-6059-0DED-CEB1-02D4D3CCBC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4598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4598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50355A0D-4235-0CF1-A976-C33D8CCCBF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916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5B6F326D-0ECB-4952-2659-CD17291986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916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</p:spTree>
    <p:extLst>
      <p:ext uri="{BB962C8B-B14F-4D97-AF65-F5344CB8AC3E}">
        <p14:creationId xmlns:p14="http://schemas.microsoft.com/office/powerpoint/2010/main" val="125684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715926" y="2605852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5610770" y="2808746"/>
            <a:ext cx="434373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@nhsengland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</a:t>
            </a:r>
            <a:r>
              <a:rPr kumimoji="0" lang="en-GB" sz="2400" b="1" i="0" u="none" strike="noStrike" kern="1200" cap="none" spc="2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2400" b="1" i="0" u="none" strike="noStrike" kern="1200" cap="none" spc="2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england.nhs.uk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72040" y="3665234"/>
            <a:ext cx="390144" cy="3901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885396" y="4266369"/>
            <a:ext cx="390144" cy="390144"/>
          </a:xfrm>
          <a:prstGeom prst="rect">
            <a:avLst/>
          </a:prstGeom>
        </p:spPr>
      </p:pic>
      <p:pic>
        <p:nvPicPr>
          <p:cNvPr id="72" name="Picture 96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767074" y="4806522"/>
            <a:ext cx="600075" cy="600075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77C56A3-4FFE-73CF-6F7F-1F451E5B3F1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6D92FD5-08EA-6BC8-29BC-BCF5EEFE18A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rot="5400000">
            <a:off x="-2509143" y="-71523"/>
            <a:ext cx="10768951" cy="761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2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763076-72CB-117E-F240-98C1D1050D3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10075"/>
            <a:ext cx="11404154" cy="42672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7E920E-FCD4-834F-9787-A19C03BDF9A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55424E-84DC-71BA-CBB2-BE0007D93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FB2922A9-9C8F-43B1-7D0A-0C7761EE4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7672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</p:spTree>
    <p:extLst>
      <p:ext uri="{BB962C8B-B14F-4D97-AF65-F5344CB8AC3E}">
        <p14:creationId xmlns:p14="http://schemas.microsoft.com/office/powerpoint/2010/main" val="1108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0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0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DFC27-AE77-990E-E3A7-5DF7B8BEB8B0}"/>
              </a:ext>
            </a:extLst>
          </p:cNvPr>
          <p:cNvSpPr txBox="1"/>
          <p:nvPr userDrawn="1"/>
        </p:nvSpPr>
        <p:spPr>
          <a:xfrm>
            <a:off x="7202551" y="2249424"/>
            <a:ext cx="4428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Text content goes over single column. Text content here goes over single column. Text content here goes over single column.  </a:t>
            </a:r>
          </a:p>
        </p:txBody>
      </p:sp>
    </p:spTree>
    <p:extLst>
      <p:ext uri="{BB962C8B-B14F-4D97-AF65-F5344CB8AC3E}">
        <p14:creationId xmlns:p14="http://schemas.microsoft.com/office/powerpoint/2010/main" val="378345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6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</a:extLst>
          </p:cNvPr>
          <p:cNvSpPr/>
          <p:nvPr userDrawn="1"/>
        </p:nvSpPr>
        <p:spPr>
          <a:xfrm>
            <a:off x="3830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</a:extLst>
          </p:cNvPr>
          <p:cNvSpPr/>
          <p:nvPr userDrawn="1"/>
        </p:nvSpPr>
        <p:spPr>
          <a:xfrm>
            <a:off x="1534525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</a:extLst>
          </p:cNvPr>
          <p:cNvSpPr/>
          <p:nvPr userDrawn="1"/>
        </p:nvSpPr>
        <p:spPr>
          <a:xfrm>
            <a:off x="2685992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</a:extLst>
          </p:cNvPr>
          <p:cNvSpPr/>
          <p:nvPr userDrawn="1"/>
        </p:nvSpPr>
        <p:spPr>
          <a:xfrm>
            <a:off x="3837459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</a:extLst>
          </p:cNvPr>
          <p:cNvSpPr/>
          <p:nvPr userDrawn="1"/>
        </p:nvSpPr>
        <p:spPr>
          <a:xfrm>
            <a:off x="4988926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</a:extLst>
          </p:cNvPr>
          <p:cNvSpPr/>
          <p:nvPr userDrawn="1"/>
        </p:nvSpPr>
        <p:spPr>
          <a:xfrm>
            <a:off x="6140393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</a:extLst>
          </p:cNvPr>
          <p:cNvSpPr/>
          <p:nvPr userDrawn="1"/>
        </p:nvSpPr>
        <p:spPr>
          <a:xfrm>
            <a:off x="7291860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</a:extLst>
          </p:cNvPr>
          <p:cNvSpPr/>
          <p:nvPr userDrawn="1"/>
        </p:nvSpPr>
        <p:spPr>
          <a:xfrm>
            <a:off x="8443327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</a:extLst>
          </p:cNvPr>
          <p:cNvSpPr/>
          <p:nvPr userDrawn="1"/>
        </p:nvSpPr>
        <p:spPr>
          <a:xfrm>
            <a:off x="9594794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</a:extLst>
          </p:cNvPr>
          <p:cNvSpPr/>
          <p:nvPr userDrawn="1"/>
        </p:nvSpPr>
        <p:spPr>
          <a:xfrm>
            <a:off x="107462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</a:extLst>
          </p:cNvPr>
          <p:cNvSpPr/>
          <p:nvPr userDrawn="1"/>
        </p:nvSpPr>
        <p:spPr>
          <a:xfrm>
            <a:off x="4988926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</a:extLst>
          </p:cNvPr>
          <p:cNvSpPr/>
          <p:nvPr userDrawn="1"/>
        </p:nvSpPr>
        <p:spPr>
          <a:xfrm>
            <a:off x="6140393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</a:extLst>
          </p:cNvPr>
          <p:cNvSpPr/>
          <p:nvPr userDrawn="1"/>
        </p:nvSpPr>
        <p:spPr>
          <a:xfrm>
            <a:off x="7291860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</a:extLst>
          </p:cNvPr>
          <p:cNvSpPr/>
          <p:nvPr userDrawn="1"/>
        </p:nvSpPr>
        <p:spPr>
          <a:xfrm>
            <a:off x="8443327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</a:extLst>
          </p:cNvPr>
          <p:cNvSpPr/>
          <p:nvPr userDrawn="1"/>
        </p:nvSpPr>
        <p:spPr>
          <a:xfrm>
            <a:off x="9594794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</a:extLst>
          </p:cNvPr>
          <p:cNvSpPr/>
          <p:nvPr userDrawn="1"/>
        </p:nvSpPr>
        <p:spPr>
          <a:xfrm>
            <a:off x="107462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</a:extLst>
          </p:cNvPr>
          <p:cNvSpPr/>
          <p:nvPr userDrawn="1"/>
        </p:nvSpPr>
        <p:spPr>
          <a:xfrm>
            <a:off x="4988926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</a:extLst>
          </p:cNvPr>
          <p:cNvSpPr/>
          <p:nvPr userDrawn="1"/>
        </p:nvSpPr>
        <p:spPr>
          <a:xfrm>
            <a:off x="6140393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</a:extLst>
          </p:cNvPr>
          <p:cNvSpPr/>
          <p:nvPr userDrawn="1"/>
        </p:nvSpPr>
        <p:spPr>
          <a:xfrm>
            <a:off x="7291860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</a:extLst>
          </p:cNvPr>
          <p:cNvSpPr/>
          <p:nvPr userDrawn="1"/>
        </p:nvSpPr>
        <p:spPr>
          <a:xfrm>
            <a:off x="8443327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</a:extLst>
          </p:cNvPr>
          <p:cNvSpPr/>
          <p:nvPr userDrawn="1"/>
        </p:nvSpPr>
        <p:spPr>
          <a:xfrm>
            <a:off x="9594794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</a:extLst>
          </p:cNvPr>
          <p:cNvSpPr/>
          <p:nvPr userDrawn="1"/>
        </p:nvSpPr>
        <p:spPr>
          <a:xfrm>
            <a:off x="107462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1CDB1A-8B42-520A-323D-5D120AA42E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DF01C83-A866-28AC-7B1F-38947CCF6D8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</a:extLst>
          </p:cNvPr>
          <p:cNvSpPr/>
          <p:nvPr userDrawn="1"/>
        </p:nvSpPr>
        <p:spPr>
          <a:xfrm>
            <a:off x="5122911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</a:extLst>
          </p:cNvPr>
          <p:cNvSpPr/>
          <p:nvPr userDrawn="1"/>
        </p:nvSpPr>
        <p:spPr>
          <a:xfrm>
            <a:off x="7474153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</a:extLst>
          </p:cNvPr>
          <p:cNvSpPr/>
          <p:nvPr userDrawn="1"/>
        </p:nvSpPr>
        <p:spPr>
          <a:xfrm>
            <a:off x="9825395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9F651-3737-5832-DC5A-9DB8A57B6C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CA835D-248C-29AB-B7DE-5AD7C7D2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2184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08789" y="6336000"/>
            <a:ext cx="11399211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BB79D01-2A70-DAF1-6A65-BC0424C2FE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08789" y="6336000"/>
            <a:ext cx="11399211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29FE9CC-24C2-9AAC-6340-A9E7BC3249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2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5C4A9B1-8C9A-5B25-6E7A-B9589ECCAD8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88000" cy="3456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487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07F89CB-5AF7-9C7B-6503-F287E127E8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, bullets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F09CFFC-C421-A97A-14A3-FE2852D11994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71999"/>
            <a:ext cx="11088000" cy="345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20880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71D90-A686-C949-8872-F69893BCF8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D5CE1C-46DF-8846-A4A0-E19A9CC397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4955267-CD3E-4484-1B20-32E90EB4ED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Headline over a number of lines,</a:t>
            </a:r>
            <a:br>
              <a:rPr lang="en-GB" dirty="0"/>
            </a:br>
            <a:r>
              <a:rPr lang="en-GB" dirty="0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30432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785" r:id="rId2"/>
    <p:sldLayoutId id="2147483833" r:id="rId3"/>
    <p:sldLayoutId id="2147483834" r:id="rId4"/>
    <p:sldLayoutId id="2147483826" r:id="rId5"/>
    <p:sldLayoutId id="2147483931" r:id="rId6"/>
    <p:sldLayoutId id="2147483827" r:id="rId7"/>
    <p:sldLayoutId id="2147483789" r:id="rId8"/>
    <p:sldLayoutId id="2147483818" r:id="rId9"/>
    <p:sldLayoutId id="2147483813" r:id="rId10"/>
    <p:sldLayoutId id="2147483814" r:id="rId11"/>
    <p:sldLayoutId id="2147483815" r:id="rId12"/>
    <p:sldLayoutId id="2147483719" r:id="rId13"/>
    <p:sldLayoutId id="2147483938" r:id="rId14"/>
    <p:sldLayoutId id="2147483939" r:id="rId15"/>
    <p:sldLayoutId id="2147483933" r:id="rId16"/>
    <p:sldLayoutId id="2147483824" r:id="rId17"/>
    <p:sldLayoutId id="2147483926" r:id="rId18"/>
    <p:sldLayoutId id="2147483927" r:id="rId19"/>
    <p:sldLayoutId id="2147483929" r:id="rId20"/>
    <p:sldLayoutId id="2147483928" r:id="rId21"/>
    <p:sldLayoutId id="2147483930" r:id="rId22"/>
    <p:sldLayoutId id="2147483924" r:id="rId23"/>
    <p:sldLayoutId id="2147483940" r:id="rId24"/>
    <p:sldLayoutId id="2147483934" r:id="rId25"/>
    <p:sldLayoutId id="2147483936" r:id="rId26"/>
    <p:sldLayoutId id="2147483937" r:id="rId27"/>
    <p:sldLayoutId id="2147483825" r:id="rId28"/>
    <p:sldLayoutId id="2147483935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Quality Panels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96998-8BA0-CF4D-B57F-DEBCAD11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Learners</a:t>
            </a:r>
          </a:p>
        </p:txBody>
      </p:sp>
    </p:spTree>
    <p:extLst>
      <p:ext uri="{BB962C8B-B14F-4D97-AF65-F5344CB8AC3E}">
        <p14:creationId xmlns:p14="http://schemas.microsoft.com/office/powerpoint/2010/main" val="38302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4">
            <a:extLst>
              <a:ext uri="{FF2B5EF4-FFF2-40B4-BE49-F238E27FC236}">
                <a16:creationId xmlns:a16="http://schemas.microsoft.com/office/drawing/2014/main" id="{38CD63A1-340F-AF47-BC76-77C1B8EF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404154" cy="865186"/>
          </a:xfrm>
        </p:spPr>
        <p:txBody>
          <a:bodyPr/>
          <a:lstStyle/>
          <a:p>
            <a:r>
              <a:rPr lang="en-GB" dirty="0"/>
              <a:t>Learners</a:t>
            </a:r>
            <a:endParaRPr lang="en-GB" spc="-4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607425"/>
            <a:ext cx="11088000" cy="4113678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You are invited to provide feedback on your placements, posts and</a:t>
            </a:r>
            <a:r>
              <a:rPr lang="en-GB" sz="3200" dirty="0"/>
              <a:t> </a:t>
            </a:r>
            <a:r>
              <a:rPr lang="en-GB" sz="2400" dirty="0"/>
              <a:t>locations you/your peers have experienced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You should be able to express your opinions and views giving open feedback of your experience/the experience of your peers</a:t>
            </a: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The ‘Assessment Aid’ may help gather ‘peer feedback’ if information needs to be gathered from colleagues prior to the Quality Panel</a:t>
            </a:r>
          </a:p>
          <a:p>
            <a:pPr marL="342900" indent="-342900"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Your feedback will be recorded and anonymised by the note taker who will submit the grades, recommendations and actions coming from the Quality Panel via the Outcome Report Tool</a:t>
            </a:r>
          </a:p>
        </p:txBody>
      </p:sp>
    </p:spTree>
    <p:extLst>
      <p:ext uri="{BB962C8B-B14F-4D97-AF65-F5344CB8AC3E}">
        <p14:creationId xmlns:p14="http://schemas.microsoft.com/office/powerpoint/2010/main" val="22821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DBE2B-0645-ADC7-6979-4960C3662D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b="0" dirty="0"/>
              <a:t>Topics that are discussed at the Quality Panel include: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54F255-26CF-455F-A8E2-4791DDFE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will I be asked about?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F45E99-EB63-D03E-EA9F-BD35FCD891A2}"/>
              </a:ext>
            </a:extLst>
          </p:cNvPr>
          <p:cNvGrpSpPr/>
          <p:nvPr/>
        </p:nvGrpSpPr>
        <p:grpSpPr>
          <a:xfrm>
            <a:off x="447675" y="2680693"/>
            <a:ext cx="11296650" cy="3245843"/>
            <a:chOff x="336550" y="3226793"/>
            <a:chExt cx="11296650" cy="324584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E2F8FA3-CEAF-C27B-7CB7-FACEA7620F60}"/>
                </a:ext>
              </a:extLst>
            </p:cNvPr>
            <p:cNvSpPr/>
            <p:nvPr/>
          </p:nvSpPr>
          <p:spPr>
            <a:xfrm>
              <a:off x="1581150" y="3226793"/>
              <a:ext cx="2146300" cy="9525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Educational Supervision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7FC266B-B476-2CC0-7F37-D200C68D3E57}"/>
                </a:ext>
              </a:extLst>
            </p:cNvPr>
            <p:cNvSpPr/>
            <p:nvPr/>
          </p:nvSpPr>
          <p:spPr>
            <a:xfrm>
              <a:off x="3158849" y="4377036"/>
              <a:ext cx="2238651" cy="9525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Work-based Assessments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B390D0A-85A8-34D7-BB0E-79789EE7985E}"/>
                </a:ext>
              </a:extLst>
            </p:cNvPr>
            <p:cNvSpPr/>
            <p:nvPr/>
          </p:nvSpPr>
          <p:spPr>
            <a:xfrm>
              <a:off x="6432550" y="4331594"/>
              <a:ext cx="2146300" cy="9525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Service and Education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3572283-D168-4773-61B5-49C61222EF9B}"/>
                </a:ext>
              </a:extLst>
            </p:cNvPr>
            <p:cNvSpPr/>
            <p:nvPr/>
          </p:nvSpPr>
          <p:spPr>
            <a:xfrm>
              <a:off x="8153400" y="3226793"/>
              <a:ext cx="2146300" cy="9525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Patient Safety 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55F0E3E-D450-28B0-86C5-4A0AE36907E0}"/>
                </a:ext>
              </a:extLst>
            </p:cNvPr>
            <p:cNvSpPr/>
            <p:nvPr/>
          </p:nvSpPr>
          <p:spPr>
            <a:xfrm>
              <a:off x="4781550" y="3286917"/>
              <a:ext cx="2146300" cy="9525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Clinical Supervision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10C3B43-1DE8-6A00-E803-74945A596831}"/>
                </a:ext>
              </a:extLst>
            </p:cNvPr>
            <p:cNvSpPr/>
            <p:nvPr/>
          </p:nvSpPr>
          <p:spPr>
            <a:xfrm>
              <a:off x="1581150" y="5517357"/>
              <a:ext cx="2146300" cy="9525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Induction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5172DBF-7C18-CD35-0D85-1C789EED63BF}"/>
                </a:ext>
              </a:extLst>
            </p:cNvPr>
            <p:cNvSpPr/>
            <p:nvPr/>
          </p:nvSpPr>
          <p:spPr>
            <a:xfrm>
              <a:off x="4781550" y="5479157"/>
              <a:ext cx="2146300" cy="9525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Handovers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6A86F54-9526-45BA-E4E3-1706E71F1D18}"/>
                </a:ext>
              </a:extLst>
            </p:cNvPr>
            <p:cNvSpPr/>
            <p:nvPr/>
          </p:nvSpPr>
          <p:spPr>
            <a:xfrm>
              <a:off x="8153400" y="5520136"/>
              <a:ext cx="2146300" cy="9525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Rotas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7503ACB-9DF1-DF76-622D-52F250B3C18B}"/>
                </a:ext>
              </a:extLst>
            </p:cNvPr>
            <p:cNvSpPr/>
            <p:nvPr/>
          </p:nvSpPr>
          <p:spPr>
            <a:xfrm>
              <a:off x="9486900" y="4312643"/>
              <a:ext cx="2146300" cy="9525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Clinical Performance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818B8BB-93E8-BE4B-E5EF-4EA14D07C398}"/>
                </a:ext>
              </a:extLst>
            </p:cNvPr>
            <p:cNvSpPr/>
            <p:nvPr/>
          </p:nvSpPr>
          <p:spPr>
            <a:xfrm>
              <a:off x="336550" y="4409282"/>
              <a:ext cx="2146300" cy="9525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Supportive Culture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950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Custom 2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768692"/>
      </a:accent2>
      <a:accent3>
        <a:srgbClr val="C7CED3"/>
      </a:accent3>
      <a:accent4>
        <a:srgbClr val="99DDEB"/>
      </a:accent4>
      <a:accent5>
        <a:srgbClr val="80D2CC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a43309-1558-419d-8f8b-f017a12ccfaa" xsi:nil="true"/>
    <lcf76f155ced4ddcb4097134ff3c332f xmlns="2a6d3a12-a96d-4c96-beb1-c87003e0493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9DA1DD791E0E4B936829246AD01A49" ma:contentTypeVersion="11" ma:contentTypeDescription="Create a new document." ma:contentTypeScope="" ma:versionID="1693375e09319aa6c0fdb29ebb57a098">
  <xsd:schema xmlns:xsd="http://www.w3.org/2001/XMLSchema" xmlns:xs="http://www.w3.org/2001/XMLSchema" xmlns:p="http://schemas.microsoft.com/office/2006/metadata/properties" xmlns:ns2="2a6d3a12-a96d-4c96-beb1-c87003e0493e" xmlns:ns3="8fa43309-1558-419d-8f8b-f017a12ccfaa" targetNamespace="http://schemas.microsoft.com/office/2006/metadata/properties" ma:root="true" ma:fieldsID="177c0164accbefb6f591896de097c1f8" ns2:_="" ns3:_="">
    <xsd:import namespace="2a6d3a12-a96d-4c96-beb1-c87003e0493e"/>
    <xsd:import namespace="8fa43309-1558-419d-8f8b-f017a12ccf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6d3a12-a96d-4c96-beb1-c87003e049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43309-1558-419d-8f8b-f017a12ccfa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8a70d9e-088b-4eff-9c9e-cd3224488c7f}" ma:internalName="TaxCatchAll" ma:showField="CatchAllData" ma:web="8fa43309-1558-419d-8f8b-f017a12ccf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2B3C52-C4E5-4003-8240-632FDE102EAB}">
  <ds:schemaRefs>
    <ds:schemaRef ds:uri="f51a84ac-5ef7-4b0b-bd71-e269097bd152"/>
    <ds:schemaRef ds:uri="http://schemas.microsoft.com/office/2006/documentManagement/types"/>
    <ds:schemaRef ds:uri="http://www.w3.org/XML/1998/namespace"/>
    <ds:schemaRef ds:uri="http://purl.org/dc/dcmitype/"/>
    <ds:schemaRef ds:uri="d1578f25-4d6e-4d4b-93b5-68c0610bc2f6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8fa43309-1558-419d-8f8b-f017a12ccfaa"/>
    <ds:schemaRef ds:uri="2a6d3a12-a96d-4c96-beb1-c87003e0493e"/>
  </ds:schemaRefs>
</ds:datastoreItem>
</file>

<file path=customXml/itemProps2.xml><?xml version="1.0" encoding="utf-8"?>
<ds:datastoreItem xmlns:ds="http://schemas.openxmlformats.org/officeDocument/2006/customXml" ds:itemID="{4B88D868-B69D-4E2D-8866-03CA40BF8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6d3a12-a96d-4c96-beb1-c87003e0493e"/>
    <ds:schemaRef ds:uri="8fa43309-1558-419d-8f8b-f017a12ccf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B6D4F5-ECA0-4A22-A4DD-3335756FD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NHSD-Refresh-Theme-NOV1120B</Template>
  <TotalTime>1694</TotalTime>
  <Words>146</Words>
  <Application>Microsoft Office PowerPoint</Application>
  <PresentationFormat>Widescreen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NHSD-Refresh-Theme-NOV1120B</vt:lpstr>
      <vt:lpstr>Quality Panels</vt:lpstr>
      <vt:lpstr>Learners</vt:lpstr>
      <vt:lpstr>What will I be asked about?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Gregory Wye</dc:creator>
  <cp:lastModifiedBy>Dee Holley</cp:lastModifiedBy>
  <cp:revision>62</cp:revision>
  <dcterms:created xsi:type="dcterms:W3CDTF">2020-11-30T10:49:03Z</dcterms:created>
  <dcterms:modified xsi:type="dcterms:W3CDTF">2023-07-19T13:04:56Z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0x0101002C9DA1DD791E0E4B936829246AD01A49</vt:lpwstr>
  </property>
  <property fmtid="{D5CDD505-2E9C-101B-9397-08002B2CF9AE}" pid="3" name="_dlc_DocIdItemGuid">
    <vt:lpwstr>56579ddb-1cdf-4035-9a3d-2da04fab6c26</vt:lpwstr>
  </property>
  <property fmtid="{D5CDD505-2E9C-101B-9397-08002B2CF9AE}" pid="4" name="MediaServiceImageTags">
    <vt:lpwstr/>
  </property>
</Properties>
</file>